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11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551" r:id="rId103"/>
    <p:sldId id="602" r:id="rId104"/>
    <p:sldId id="531" r:id="rId105"/>
    <p:sldId id="519" r:id="rId106"/>
    <p:sldId id="532" r:id="rId107"/>
    <p:sldId id="510" r:id="rId108"/>
    <p:sldId id="511" r:id="rId109"/>
    <p:sldId id="512" r:id="rId1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9" d="100"/>
          <a:sy n="249" d="100"/>
        </p:scale>
        <p:origin x="-104" y="-7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endParaRPr lang="en-US" sz="21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</a:t>
          </a:r>
          <a:endParaRPr lang="en-US" sz="21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GUI</a:t>
          </a:r>
          <a:endParaRPr lang="en-US" sz="21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Text</a:t>
          </a:r>
          <a:endParaRPr lang="en-US" sz="21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</a:t>
          </a:r>
          <a:endParaRPr lang="en-US" sz="21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</a:t>
          </a:r>
          <a:endParaRPr lang="en-US" sz="21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</a:t>
          </a:r>
          <a:endParaRPr lang="en-US" sz="21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Compute</a:t>
          </a:r>
          <a:endParaRPr lang="en-US" sz="21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5">
              <a:shade val="70000"/>
              <a:satMod val="105000"/>
            </a:schemeClr>
          </a:contourClr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</a:t>
          </a:r>
          <a:endParaRPr lang="en-US" sz="2100" kern="1200" dirty="0"/>
        </a:p>
      </dsp:txBody>
      <dsp:txXfrm>
        <a:off x="7239784" y="1398094"/>
        <a:ext cx="1237735" cy="768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7" y="2535620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smtClean="0"/>
              <a:t> files</a:t>
            </a:r>
            <a:endParaRPr lang="en-US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</a:t>
            </a:r>
            <a:r>
              <a:rPr lang="en-US" sz="1100" dirty="0" smtClean="0"/>
              <a:t>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</a:t>
            </a:r>
            <a:r>
              <a:rPr lang="en-US" sz="1100" smtClean="0"/>
              <a:t>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34991</TotalTime>
  <Words>3589</Words>
  <Application>Microsoft Macintosh PowerPoint</Application>
  <PresentationFormat>On-screen Show (16:9)</PresentationFormat>
  <Paragraphs>941</Paragraphs>
  <Slides>109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1037</cp:revision>
  <dcterms:created xsi:type="dcterms:W3CDTF">2016-01-09T12:23:22Z</dcterms:created>
  <dcterms:modified xsi:type="dcterms:W3CDTF">2017-09-10T14:54:26Z</dcterms:modified>
</cp:coreProperties>
</file>